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65" r:id="rId5"/>
    <p:sldId id="259" r:id="rId6"/>
    <p:sldId id="260" r:id="rId7"/>
    <p:sldId id="266" r:id="rId8"/>
    <p:sldId id="261" r:id="rId9"/>
    <p:sldId id="262" r:id="rId10"/>
    <p:sldId id="263" r:id="rId11"/>
    <p:sldId id="268" r:id="rId12"/>
    <p:sldId id="269" r:id="rId13"/>
    <p:sldId id="264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6" autoAdjust="0"/>
    <p:restoredTop sz="94660"/>
  </p:normalViewPr>
  <p:slideViewPr>
    <p:cSldViewPr snapToGrid="0">
      <p:cViewPr varScale="1">
        <p:scale>
          <a:sx n="78" d="100"/>
          <a:sy n="78" d="100"/>
        </p:scale>
        <p:origin x="2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4888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517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6100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1637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02375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440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33002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675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9826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186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0719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309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2021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535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9464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3196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7960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06E49EA-76FE-47FF-B862-91987D3CB13D}" type="datetimeFigureOut">
              <a:rPr lang="en-IN" smtClean="0"/>
              <a:t>15-10-2019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606A6-6806-4D18-93A1-2D776F64B8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7355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EF610E-A8AA-445E-86C4-437BBD2F80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08" y="465440"/>
            <a:ext cx="1727884" cy="17278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24BCEA-32F7-4B2A-9023-ABF13B1DEB50}"/>
              </a:ext>
            </a:extLst>
          </p:cNvPr>
          <p:cNvSpPr/>
          <p:nvPr/>
        </p:nvSpPr>
        <p:spPr>
          <a:xfrm>
            <a:off x="2505753" y="453083"/>
            <a:ext cx="9182322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Swami keshvanand Institute of</a:t>
            </a:r>
          </a:p>
          <a:p>
            <a:pPr algn="ctr"/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Technology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4BCA6C-7C41-4A1A-BD17-4911A87A46EE}"/>
              </a:ext>
            </a:extLst>
          </p:cNvPr>
          <p:cNvSpPr/>
          <p:nvPr/>
        </p:nvSpPr>
        <p:spPr>
          <a:xfrm>
            <a:off x="4027837" y="2967335"/>
            <a:ext cx="3816000" cy="648000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C7A800-B996-46F2-92C2-EBB2E1D14FB1}"/>
              </a:ext>
            </a:extLst>
          </p:cNvPr>
          <p:cNvSpPr/>
          <p:nvPr/>
        </p:nvSpPr>
        <p:spPr>
          <a:xfrm>
            <a:off x="4027837" y="2345896"/>
            <a:ext cx="506125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Department of Information Technology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921517-CA52-4546-8370-B81848AAA64E}"/>
              </a:ext>
            </a:extLst>
          </p:cNvPr>
          <p:cNvSpPr/>
          <p:nvPr/>
        </p:nvSpPr>
        <p:spPr>
          <a:xfrm>
            <a:off x="1247014" y="2993762"/>
            <a:ext cx="10391912" cy="92333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HAND GESTURE RECOGNITION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9D3084-4E4E-4CA8-AB83-7FA90A66C8C9}"/>
              </a:ext>
            </a:extLst>
          </p:cNvPr>
          <p:cNvSpPr txBox="1"/>
          <p:nvPr/>
        </p:nvSpPr>
        <p:spPr>
          <a:xfrm>
            <a:off x="8180173" y="4300151"/>
            <a:ext cx="3458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Presented</a:t>
            </a:r>
            <a:r>
              <a:rPr lang="en-IN" dirty="0"/>
              <a:t> </a:t>
            </a:r>
            <a:r>
              <a:rPr lang="en-IN" b="1" dirty="0"/>
              <a:t>by</a:t>
            </a:r>
            <a:r>
              <a:rPr lang="en-IN" dirty="0"/>
              <a:t> : Siddhesh Dosi</a:t>
            </a:r>
          </a:p>
          <a:p>
            <a:r>
              <a:rPr lang="en-IN" b="1" dirty="0"/>
              <a:t>Roll</a:t>
            </a:r>
            <a:r>
              <a:rPr lang="en-IN" dirty="0"/>
              <a:t> </a:t>
            </a:r>
            <a:r>
              <a:rPr lang="en-IN" b="1" dirty="0"/>
              <a:t>no</a:t>
            </a:r>
            <a:r>
              <a:rPr lang="en-IN" dirty="0"/>
              <a:t> : 17ESKIT076</a:t>
            </a:r>
          </a:p>
          <a:p>
            <a:r>
              <a:rPr lang="en-IN" b="1" dirty="0"/>
              <a:t>Guided</a:t>
            </a:r>
            <a:r>
              <a:rPr lang="en-IN" dirty="0"/>
              <a:t> </a:t>
            </a:r>
            <a:r>
              <a:rPr lang="en-IN" b="1" dirty="0"/>
              <a:t>By</a:t>
            </a:r>
            <a:r>
              <a:rPr lang="en-IN" dirty="0"/>
              <a:t> : Mr. Ashutosh Singh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442BEB-0E1D-4F2C-86C3-8D2ACCB7A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327" y="4295697"/>
            <a:ext cx="3436865" cy="172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94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8952E2B-F7ED-4286-813D-7153E25C4486}"/>
              </a:ext>
            </a:extLst>
          </p:cNvPr>
          <p:cNvSpPr/>
          <p:nvPr/>
        </p:nvSpPr>
        <p:spPr>
          <a:xfrm>
            <a:off x="1671559" y="446551"/>
            <a:ext cx="884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Project Scenario (contd</a:t>
            </a:r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.</a:t>
            </a:r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025DF7-4DFE-4C45-A605-11ABC04F880D}"/>
              </a:ext>
            </a:extLst>
          </p:cNvPr>
          <p:cNvSpPr txBox="1"/>
          <p:nvPr/>
        </p:nvSpPr>
        <p:spPr>
          <a:xfrm>
            <a:off x="1149178" y="1458097"/>
            <a:ext cx="4946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Pre-processing: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6B8980-8C9C-4BEC-A84A-5C2C2F53F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60" y="2395787"/>
            <a:ext cx="10240804" cy="308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497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35F74C-8FCC-4273-8B4A-B9EE3D9D14A9}"/>
              </a:ext>
            </a:extLst>
          </p:cNvPr>
          <p:cNvSpPr txBox="1"/>
          <p:nvPr/>
        </p:nvSpPr>
        <p:spPr>
          <a:xfrm>
            <a:off x="1161535" y="926757"/>
            <a:ext cx="813074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/>
              <a:t>Home page</a:t>
            </a:r>
            <a:r>
              <a:rPr lang="en-IN" sz="2800" dirty="0"/>
              <a:t>:</a:t>
            </a:r>
          </a:p>
          <a:p>
            <a:r>
              <a:rPr lang="en-IN" sz="2800" dirty="0"/>
              <a:t>   	Provide a user manual for some universal hand gestures</a:t>
            </a:r>
          </a:p>
          <a:p>
            <a:r>
              <a:rPr lang="en-IN" sz="2800" dirty="0"/>
              <a:t>   		like back, select, home, help, etc.</a:t>
            </a:r>
          </a:p>
          <a:p>
            <a:r>
              <a:rPr lang="en-IN" sz="2800" b="1" dirty="0"/>
              <a:t>Features options:</a:t>
            </a:r>
          </a:p>
          <a:p>
            <a:r>
              <a:rPr lang="en-IN" sz="2800" dirty="0"/>
              <a:t>		1. Calculator</a:t>
            </a:r>
          </a:p>
          <a:p>
            <a:r>
              <a:rPr lang="en-IN" sz="2800" dirty="0"/>
              <a:t>			</a:t>
            </a:r>
            <a:r>
              <a:rPr lang="en-IN" sz="2400" dirty="0"/>
              <a:t>This feature contains Gesture instructions for 			Calculator</a:t>
            </a:r>
            <a:r>
              <a:rPr lang="en-IN" sz="2800" dirty="0"/>
              <a:t>.</a:t>
            </a:r>
          </a:p>
          <a:p>
            <a:r>
              <a:rPr lang="en-IN" sz="2800" dirty="0"/>
              <a:t>		2. Sign to speech </a:t>
            </a:r>
          </a:p>
          <a:p>
            <a:r>
              <a:rPr lang="en-IN" sz="2800" dirty="0"/>
              <a:t>		3. Speech to sign</a:t>
            </a:r>
          </a:p>
          <a:p>
            <a:r>
              <a:rPr lang="en-IN" sz="2800" dirty="0"/>
              <a:t>		4. Media player control</a:t>
            </a:r>
          </a:p>
          <a:p>
            <a:r>
              <a:rPr lang="en-IN" sz="2800" dirty="0"/>
              <a:t>		5. Browser control</a:t>
            </a:r>
          </a:p>
        </p:txBody>
      </p:sp>
    </p:spTree>
    <p:extLst>
      <p:ext uri="{BB962C8B-B14F-4D97-AF65-F5344CB8AC3E}">
        <p14:creationId xmlns:p14="http://schemas.microsoft.com/office/powerpoint/2010/main" val="2512759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8A9259-EF6F-44D3-B766-8286D3E03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FF827D-5EED-40F2-B539-4D7D9FC8D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8427"/>
            <a:ext cx="5059632" cy="28446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694112-DBC8-4744-9801-872B803E37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011" y="384714"/>
            <a:ext cx="3393989" cy="3609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C4CF5F-82F6-4697-8D85-B03C327585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5260"/>
            <a:ext cx="5295892" cy="31027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031F46-5309-442F-B5BE-F54EE9AF43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708" y="3993809"/>
            <a:ext cx="5136292" cy="288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162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1908EA-C240-4E1D-BEB8-B3FA00172640}"/>
              </a:ext>
            </a:extLst>
          </p:cNvPr>
          <p:cNvSpPr txBox="1"/>
          <p:nvPr/>
        </p:nvSpPr>
        <p:spPr>
          <a:xfrm>
            <a:off x="1371600" y="2125362"/>
            <a:ext cx="1050324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		We Presented The Implementation of a System That aims to Translate sign language (Hand Gestures) into speech (Sound). </a:t>
            </a:r>
          </a:p>
          <a:p>
            <a:endParaRPr lang="en-US" sz="2800" dirty="0"/>
          </a:p>
          <a:p>
            <a:r>
              <a:rPr lang="en-US" sz="2800" dirty="0"/>
              <a:t>		In the future, we aspire to Complete software application that will be available commercially to users that have a fast Mobile, a camera, and speakers and cover all words in English sign language.</a:t>
            </a:r>
            <a:endParaRPr lang="en-IN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B922AB-E6A6-4409-9DF2-A86E2FF7D0E3}"/>
              </a:ext>
            </a:extLst>
          </p:cNvPr>
          <p:cNvSpPr/>
          <p:nvPr/>
        </p:nvSpPr>
        <p:spPr>
          <a:xfrm>
            <a:off x="2871403" y="51134"/>
            <a:ext cx="644920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FROM proj_repo</a:t>
            </a:r>
          </a:p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SELECT conclusion;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56413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EA6FB9-9B74-4F5C-84C7-57DBC38FE6B3}"/>
              </a:ext>
            </a:extLst>
          </p:cNvPr>
          <p:cNvSpPr/>
          <p:nvPr/>
        </p:nvSpPr>
        <p:spPr>
          <a:xfrm>
            <a:off x="2509447" y="681336"/>
            <a:ext cx="63081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 Huge Thank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AEDD61-53D2-434B-AD8D-B030B42E4100}"/>
              </a:ext>
            </a:extLst>
          </p:cNvPr>
          <p:cNvSpPr txBox="1"/>
          <p:nvPr/>
        </p:nvSpPr>
        <p:spPr>
          <a:xfrm>
            <a:off x="2236575" y="2162434"/>
            <a:ext cx="93046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To my guide/mentor : 	Mr. Ashutosh Singh</a:t>
            </a:r>
          </a:p>
          <a:p>
            <a:r>
              <a:rPr lang="en-IN" sz="2400" dirty="0"/>
              <a:t>To my batch counsellor : 	Mrs. Poonam Varshney</a:t>
            </a:r>
          </a:p>
          <a:p>
            <a:r>
              <a:rPr lang="en-IN" sz="2400" dirty="0"/>
              <a:t>And to all my team members at </a:t>
            </a:r>
            <a:r>
              <a:rPr lang="en-IN" sz="2400" dirty="0" err="1"/>
              <a:t>adHoc</a:t>
            </a:r>
            <a:r>
              <a:rPr lang="en-IN" sz="2400" dirty="0"/>
              <a:t> Networks</a:t>
            </a:r>
          </a:p>
          <a:p>
            <a:endParaRPr lang="en-IN" sz="2400" dirty="0"/>
          </a:p>
          <a:p>
            <a:r>
              <a:rPr lang="en-IN" sz="2400" dirty="0"/>
              <a:t>And to all who are listening this presentation..</a:t>
            </a:r>
          </a:p>
        </p:txBody>
      </p:sp>
    </p:spTree>
    <p:extLst>
      <p:ext uri="{BB962C8B-B14F-4D97-AF65-F5344CB8AC3E}">
        <p14:creationId xmlns:p14="http://schemas.microsoft.com/office/powerpoint/2010/main" val="758711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318218-DB07-4A79-9442-92D03A5548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4" y="-12357"/>
            <a:ext cx="12192000" cy="68580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9A2E49-6233-4E21-8AE8-654E0DA44395}"/>
              </a:ext>
            </a:extLst>
          </p:cNvPr>
          <p:cNvSpPr/>
          <p:nvPr/>
        </p:nvSpPr>
        <p:spPr>
          <a:xfrm>
            <a:off x="2792627" y="495984"/>
            <a:ext cx="10194324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cap="none" spc="50" dirty="0">
                <a:ln w="0"/>
                <a:solidFill>
                  <a:schemeClr val="bg2">
                    <a:lumMod val="20000"/>
                    <a:lumOff val="8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www.What</a:t>
            </a:r>
            <a:r>
              <a:rPr lang="en-US" sz="4800" b="1" spc="50" dirty="0">
                <a:ln w="0"/>
                <a:solidFill>
                  <a:schemeClr val="bg2">
                    <a:lumMod val="20000"/>
                    <a:lumOff val="8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_</a:t>
            </a:r>
            <a:r>
              <a:rPr lang="en-US" sz="4800" b="1" cap="none" spc="50" dirty="0">
                <a:ln w="0"/>
                <a:solidFill>
                  <a:schemeClr val="bg2">
                    <a:lumMod val="20000"/>
                    <a:lumOff val="8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is</a:t>
            </a:r>
            <a:r>
              <a:rPr lang="en-US" sz="4800" b="1" spc="50" dirty="0">
                <a:ln w="0"/>
                <a:solidFill>
                  <a:schemeClr val="bg2">
                    <a:lumMod val="20000"/>
                    <a:lumOff val="8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_</a:t>
            </a:r>
            <a:r>
              <a:rPr lang="en-US" sz="4800" b="1" cap="none" spc="50" dirty="0">
                <a:ln w="0"/>
                <a:solidFill>
                  <a:schemeClr val="bg2">
                    <a:lumMod val="20000"/>
                    <a:lumOff val="8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Gesture?.com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04B7A3-4FF6-491B-9A6C-9D8F2A15267F}"/>
              </a:ext>
            </a:extLst>
          </p:cNvPr>
          <p:cNvSpPr txBox="1"/>
          <p:nvPr/>
        </p:nvSpPr>
        <p:spPr>
          <a:xfrm>
            <a:off x="6021859" y="1419314"/>
            <a:ext cx="519937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200" dirty="0"/>
              <a:t>Non-Verbal communication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200" dirty="0"/>
              <a:t>Exchange information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200" dirty="0"/>
              <a:t>Or you can say,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sz="3200" dirty="0"/>
          </a:p>
          <a:p>
            <a:r>
              <a:rPr lang="en-IN" sz="3200" dirty="0"/>
              <a:t>    “</a:t>
            </a:r>
            <a:r>
              <a:rPr lang="en-IN" sz="3200" i="1" dirty="0"/>
              <a:t>MOTION OF BODY      THAT CONTAINS INFORMATION”</a:t>
            </a:r>
          </a:p>
          <a:p>
            <a:endParaRPr lang="en-IN" sz="3200" i="1" dirty="0"/>
          </a:p>
          <a:p>
            <a:r>
              <a:rPr lang="en-IN" sz="3200" i="1" dirty="0"/>
              <a:t>					--Siddhesh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138277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2A8B36-F3CB-45EB-8DD6-7FCB2AA7A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54" y="1102585"/>
            <a:ext cx="3876050" cy="52459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72EBD6-2B05-45C2-A107-1061B8702561}"/>
              </a:ext>
            </a:extLst>
          </p:cNvPr>
          <p:cNvSpPr txBox="1"/>
          <p:nvPr/>
        </p:nvSpPr>
        <p:spPr>
          <a:xfrm>
            <a:off x="5692352" y="1390928"/>
            <a:ext cx="52269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Imagine yourself a deaf person, or suppose one of your friend is deaf.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CA6B6E-D195-4566-A76F-9B6D95B937E7}"/>
              </a:ext>
            </a:extLst>
          </p:cNvPr>
          <p:cNvSpPr/>
          <p:nvPr/>
        </p:nvSpPr>
        <p:spPr>
          <a:xfrm>
            <a:off x="4838351" y="2875764"/>
            <a:ext cx="7167347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How would you exchange feelings </a:t>
            </a:r>
          </a:p>
          <a:p>
            <a:pPr algn="ctr"/>
            <a:r>
              <a:rPr lang="en-US" sz="320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 communicate?</a:t>
            </a:r>
            <a:r>
              <a:rPr lang="en-US" sz="3200" b="0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6CDA32-07DF-4C0E-B4F1-9157A78C02D1}"/>
              </a:ext>
            </a:extLst>
          </p:cNvPr>
          <p:cNvSpPr/>
          <p:nvPr/>
        </p:nvSpPr>
        <p:spPr>
          <a:xfrm>
            <a:off x="5009872" y="3938522"/>
            <a:ext cx="659186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Will you be able to deliver them </a:t>
            </a:r>
          </a:p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right </a:t>
            </a:r>
          </a:p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and easily?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843D33-91C6-4FFC-8B64-4D5BB5F583CF}"/>
              </a:ext>
            </a:extLst>
          </p:cNvPr>
          <p:cNvSpPr/>
          <p:nvPr/>
        </p:nvSpPr>
        <p:spPr>
          <a:xfrm>
            <a:off x="1242902" y="224135"/>
            <a:ext cx="105320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&lt;h1&gt;Bringing them to us..&lt;/h1&gt;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6AA2DC-95C0-4DBF-BCB9-1F69CFC70F45}"/>
              </a:ext>
            </a:extLst>
          </p:cNvPr>
          <p:cNvSpPr/>
          <p:nvPr/>
        </p:nvSpPr>
        <p:spPr>
          <a:xfrm>
            <a:off x="4515190" y="1320564"/>
            <a:ext cx="104387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&lt;p&gt;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847147-F697-48A1-AC08-DC554D3DE42E}"/>
              </a:ext>
            </a:extLst>
          </p:cNvPr>
          <p:cNvSpPr/>
          <p:nvPr/>
        </p:nvSpPr>
        <p:spPr>
          <a:xfrm>
            <a:off x="9867269" y="5176088"/>
            <a:ext cx="12554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&lt;/p&gt;</a:t>
            </a:r>
          </a:p>
        </p:txBody>
      </p:sp>
    </p:spTree>
    <p:extLst>
      <p:ext uri="{BB962C8B-B14F-4D97-AF65-F5344CB8AC3E}">
        <p14:creationId xmlns:p14="http://schemas.microsoft.com/office/powerpoint/2010/main" val="2788857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9D1A28-8D4D-4044-87E4-0EBEC3245D25}"/>
              </a:ext>
            </a:extLst>
          </p:cNvPr>
          <p:cNvSpPr txBox="1"/>
          <p:nvPr/>
        </p:nvSpPr>
        <p:spPr>
          <a:xfrm>
            <a:off x="1198605" y="1692876"/>
            <a:ext cx="956413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Imagine when you are controlling the media player or a browser just with your hand gestures.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Communicating with hand movements.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Interaction problems with mouse, or the device is farther to you. </a:t>
            </a:r>
          </a:p>
          <a:p>
            <a:endParaRPr lang="en-IN" dirty="0"/>
          </a:p>
          <a:p>
            <a:r>
              <a:rPr lang="en-IN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D45277-EA23-42AA-80E5-B053196098E0}"/>
              </a:ext>
            </a:extLst>
          </p:cNvPr>
          <p:cNvSpPr/>
          <p:nvPr/>
        </p:nvSpPr>
        <p:spPr>
          <a:xfrm>
            <a:off x="2956446" y="829616"/>
            <a:ext cx="60484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While(Motivation)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D45365-F3F7-4C5C-8D97-47B4F07DD6F2}"/>
              </a:ext>
            </a:extLst>
          </p:cNvPr>
          <p:cNvSpPr/>
          <p:nvPr/>
        </p:nvSpPr>
        <p:spPr>
          <a:xfrm>
            <a:off x="753583" y="1459811"/>
            <a:ext cx="420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{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7FF6C8-367C-4A8B-A837-1ACC43198282}"/>
              </a:ext>
            </a:extLst>
          </p:cNvPr>
          <p:cNvSpPr/>
          <p:nvPr/>
        </p:nvSpPr>
        <p:spPr>
          <a:xfrm>
            <a:off x="753583" y="5398189"/>
            <a:ext cx="4203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47737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E727F1-F738-456D-A050-8E98559D5F79}"/>
              </a:ext>
            </a:extLst>
          </p:cNvPr>
          <p:cNvSpPr/>
          <p:nvPr/>
        </p:nvSpPr>
        <p:spPr>
          <a:xfrm>
            <a:off x="2237418" y="61785"/>
            <a:ext cx="80137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#include&lt;</a:t>
            </a:r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Project Idea&gt;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E9103B-A207-47A4-AEAE-40514F3CC500}"/>
              </a:ext>
            </a:extLst>
          </p:cNvPr>
          <p:cNvSpPr txBox="1"/>
          <p:nvPr/>
        </p:nvSpPr>
        <p:spPr>
          <a:xfrm>
            <a:off x="1346886" y="1717589"/>
            <a:ext cx="987304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Desktop Application.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Converting </a:t>
            </a:r>
            <a:r>
              <a:rPr lang="en-IN" sz="3200" b="1" dirty="0"/>
              <a:t>SIGN</a:t>
            </a:r>
            <a:r>
              <a:rPr lang="en-IN" sz="3200" dirty="0"/>
              <a:t> language into </a:t>
            </a:r>
            <a:r>
              <a:rPr lang="en-IN" sz="3200" b="1" dirty="0"/>
              <a:t>SPEECH </a:t>
            </a:r>
            <a:r>
              <a:rPr lang="en-IN" sz="3200" dirty="0"/>
              <a:t>and convert </a:t>
            </a:r>
            <a:r>
              <a:rPr lang="en-IN" sz="3200" b="1" dirty="0"/>
              <a:t>TEXT </a:t>
            </a:r>
            <a:r>
              <a:rPr lang="en-IN" sz="3200" dirty="0"/>
              <a:t>to </a:t>
            </a:r>
            <a:r>
              <a:rPr lang="en-IN" sz="3200" b="1" dirty="0"/>
              <a:t>SIGN </a:t>
            </a:r>
            <a:r>
              <a:rPr lang="en-IN" sz="3200" dirty="0"/>
              <a:t>language.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Special </a:t>
            </a:r>
            <a:r>
              <a:rPr lang="en-IN" sz="3200" b="1" dirty="0"/>
              <a:t>Calculator</a:t>
            </a:r>
            <a:r>
              <a:rPr lang="en-IN" sz="3200" dirty="0"/>
              <a:t> using sign gestures.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b="1" dirty="0"/>
              <a:t>Control Media Player</a:t>
            </a:r>
            <a:r>
              <a:rPr lang="en-IN" sz="3200" dirty="0"/>
              <a:t> using hand movement.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Enables HUMAN to INTERFACE with the MACHINE (HMI).</a:t>
            </a:r>
          </a:p>
        </p:txBody>
      </p:sp>
    </p:spTree>
    <p:extLst>
      <p:ext uri="{BB962C8B-B14F-4D97-AF65-F5344CB8AC3E}">
        <p14:creationId xmlns:p14="http://schemas.microsoft.com/office/powerpoint/2010/main" val="355053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23FA6C-2D34-4150-8F22-65C3051A2695}"/>
              </a:ext>
            </a:extLst>
          </p:cNvPr>
          <p:cNvSpPr/>
          <p:nvPr/>
        </p:nvSpPr>
        <p:spPr>
          <a:xfrm>
            <a:off x="2088338" y="585083"/>
            <a:ext cx="80153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Technical_Overview.py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BF0C1-8E46-429C-9969-434148E9F89D}"/>
              </a:ext>
            </a:extLst>
          </p:cNvPr>
          <p:cNvSpPr/>
          <p:nvPr/>
        </p:nvSpPr>
        <p:spPr>
          <a:xfrm>
            <a:off x="662300" y="1691990"/>
            <a:ext cx="19159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T00LS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07DD14-85C5-4F0D-8793-C374D96125CE}"/>
              </a:ext>
            </a:extLst>
          </p:cNvPr>
          <p:cNvSpPr/>
          <p:nvPr/>
        </p:nvSpPr>
        <p:spPr>
          <a:xfrm>
            <a:off x="662300" y="4296420"/>
            <a:ext cx="12234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784A40-1753-4D97-BAB9-7E6AE2A0021C}"/>
              </a:ext>
            </a:extLst>
          </p:cNvPr>
          <p:cNvSpPr txBox="1"/>
          <p:nvPr/>
        </p:nvSpPr>
        <p:spPr>
          <a:xfrm>
            <a:off x="3501081" y="1855037"/>
            <a:ext cx="51898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/>
              <a:t>Python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/>
              <a:t>OpenCV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/>
              <a:t>CNN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/>
              <a:t>Speech to text conversion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 err="1"/>
              <a:t>pyAutoGui</a:t>
            </a:r>
            <a:endParaRPr lang="en-IN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16AB11-B044-4437-A3E4-D53A896A778B}"/>
              </a:ext>
            </a:extLst>
          </p:cNvPr>
          <p:cNvSpPr txBox="1"/>
          <p:nvPr/>
        </p:nvSpPr>
        <p:spPr>
          <a:xfrm>
            <a:off x="3583461" y="4448430"/>
            <a:ext cx="554818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/>
              <a:t>Microsoft Visual Studio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/>
              <a:t>Jupyter Notebook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/>
              <a:t>Google Colab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/>
              <a:t>OpenCV on MSV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FBB8D-CBF4-47E5-86D3-879A0F498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252" y="2020165"/>
            <a:ext cx="1865376" cy="18044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86A4F0-0985-43F3-BF84-97080C4B8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3441" y="4758085"/>
            <a:ext cx="1865376" cy="134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B85FCD5-6149-4645-BC0C-EEAF0D4094CB}"/>
              </a:ext>
            </a:extLst>
          </p:cNvPr>
          <p:cNvSpPr/>
          <p:nvPr/>
        </p:nvSpPr>
        <p:spPr>
          <a:xfrm>
            <a:off x="2828853" y="397128"/>
            <a:ext cx="61141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Print(Challenges);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A5ECD8-BF55-40C2-846C-D8B2F2874F7A}"/>
              </a:ext>
            </a:extLst>
          </p:cNvPr>
          <p:cNvSpPr txBox="1"/>
          <p:nvPr/>
        </p:nvSpPr>
        <p:spPr>
          <a:xfrm>
            <a:off x="951469" y="1643445"/>
            <a:ext cx="987304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92D050"/>
                </a:solidFill>
              </a:rPr>
              <a:t>Lack of gesture language</a:t>
            </a:r>
            <a:r>
              <a:rPr lang="en-IN" dirty="0"/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	</a:t>
            </a:r>
            <a:r>
              <a:rPr lang="en-IN" sz="2800" dirty="0"/>
              <a:t>Different users make different hand gestures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/>
              <a:t>Use of complex gestures is very hard to understand by the machine</a:t>
            </a:r>
            <a:r>
              <a:rPr lang="en-IN" dirty="0"/>
              <a:t>.</a:t>
            </a:r>
          </a:p>
          <a:p>
            <a:r>
              <a:rPr lang="en-IN" sz="3200" dirty="0">
                <a:solidFill>
                  <a:srgbClr val="92D050"/>
                </a:solidFill>
              </a:rPr>
              <a:t>Robustness</a:t>
            </a:r>
            <a:r>
              <a:rPr lang="en-IN" dirty="0"/>
              <a:t>:</a:t>
            </a:r>
          </a:p>
          <a:p>
            <a:r>
              <a:rPr lang="en-IN" dirty="0"/>
              <a:t>	</a:t>
            </a:r>
            <a:r>
              <a:rPr lang="en-IN" sz="2800" dirty="0"/>
              <a:t>Many gesture recognition systems do not read 	motions accurately and optimally, due to factors like 	background light, high background noise, fast            	movement of gestures, etc.</a:t>
            </a:r>
          </a:p>
        </p:txBody>
      </p:sp>
    </p:spTree>
    <p:extLst>
      <p:ext uri="{BB962C8B-B14F-4D97-AF65-F5344CB8AC3E}">
        <p14:creationId xmlns:p14="http://schemas.microsoft.com/office/powerpoint/2010/main" val="4078901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BA7DF60-7DF5-4989-870C-5F1F796CCA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06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7FF61F2-1BCB-4FFC-A3D4-E07BCB868EF7}"/>
              </a:ext>
            </a:extLst>
          </p:cNvPr>
          <p:cNvSpPr/>
          <p:nvPr/>
        </p:nvSpPr>
        <p:spPr>
          <a:xfrm>
            <a:off x="1418244" y="105366"/>
            <a:ext cx="86533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Import Project.Overview;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5C638D4-BBB6-40C4-B75A-2596D3511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816" y="1875469"/>
            <a:ext cx="2743200" cy="1666875"/>
          </a:xfrm>
          <a:prstGeom prst="rect">
            <a:avLst/>
          </a:prstGeom>
        </p:spPr>
      </p:pic>
      <p:sp>
        <p:nvSpPr>
          <p:cNvPr id="22" name="Smiley Face 21">
            <a:extLst>
              <a:ext uri="{FF2B5EF4-FFF2-40B4-BE49-F238E27FC236}">
                <a16:creationId xmlns:a16="http://schemas.microsoft.com/office/drawing/2014/main" id="{73B2659C-67D8-4632-B169-8238AD735E5D}"/>
              </a:ext>
            </a:extLst>
          </p:cNvPr>
          <p:cNvSpPr/>
          <p:nvPr/>
        </p:nvSpPr>
        <p:spPr>
          <a:xfrm>
            <a:off x="1061852" y="1766923"/>
            <a:ext cx="1425167" cy="1198605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Smiley Face 22">
            <a:extLst>
              <a:ext uri="{FF2B5EF4-FFF2-40B4-BE49-F238E27FC236}">
                <a16:creationId xmlns:a16="http://schemas.microsoft.com/office/drawing/2014/main" id="{F7683EA6-6AE8-4EC0-924B-143538066CF2}"/>
              </a:ext>
            </a:extLst>
          </p:cNvPr>
          <p:cNvSpPr/>
          <p:nvPr/>
        </p:nvSpPr>
        <p:spPr>
          <a:xfrm>
            <a:off x="8811924" y="2019707"/>
            <a:ext cx="1425167" cy="1198605"/>
          </a:xfrm>
          <a:prstGeom prst="smileyFac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1A058972-D1EC-44B6-A02B-394F8F3BF449}"/>
              </a:ext>
            </a:extLst>
          </p:cNvPr>
          <p:cNvSpPr/>
          <p:nvPr/>
        </p:nvSpPr>
        <p:spPr>
          <a:xfrm>
            <a:off x="7640614" y="3984010"/>
            <a:ext cx="2780270" cy="92333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Speech/Text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81008B1-6E15-464D-9EC2-06932C7320FA}"/>
              </a:ext>
            </a:extLst>
          </p:cNvPr>
          <p:cNvSpPr/>
          <p:nvPr/>
        </p:nvSpPr>
        <p:spPr>
          <a:xfrm rot="5400000">
            <a:off x="4562046" y="4499901"/>
            <a:ext cx="2015864" cy="1987735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Other features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BE8D0759-1758-4083-86DE-7F6DC48902DD}"/>
              </a:ext>
            </a:extLst>
          </p:cNvPr>
          <p:cNvSpPr/>
          <p:nvPr/>
        </p:nvSpPr>
        <p:spPr>
          <a:xfrm>
            <a:off x="902043" y="3703755"/>
            <a:ext cx="2780270" cy="92333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Sign</a:t>
            </a:r>
          </a:p>
        </p:txBody>
      </p:sp>
    </p:spTree>
    <p:extLst>
      <p:ext uri="{BB962C8B-B14F-4D97-AF65-F5344CB8AC3E}">
        <p14:creationId xmlns:p14="http://schemas.microsoft.com/office/powerpoint/2010/main" val="397768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952C94-006C-4241-89F4-9F625DA8DF3B}"/>
              </a:ext>
            </a:extLst>
          </p:cNvPr>
          <p:cNvSpPr/>
          <p:nvPr/>
        </p:nvSpPr>
        <p:spPr>
          <a:xfrm>
            <a:off x="2067499" y="347697"/>
            <a:ext cx="8057014" cy="92333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$ </a:t>
            </a:r>
            <a:r>
              <a:rPr lang="en-US" sz="54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</a:t>
            </a:r>
            <a:r>
              <a:rPr lang="en-US" sz="5400" b="1" cap="none" spc="0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udo</a:t>
            </a:r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Project Scenario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9AD9E-A447-4F14-906B-E6A254E6B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75" y="1444034"/>
            <a:ext cx="10960443" cy="506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434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2193</TotalTime>
  <Words>269</Words>
  <Application>Microsoft Office PowerPoint</Application>
  <PresentationFormat>Widescreen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Siddhesh Dosi</dc:creator>
  <cp:lastModifiedBy>Siddhesh Dosi</cp:lastModifiedBy>
  <cp:revision>22</cp:revision>
  <dcterms:created xsi:type="dcterms:W3CDTF">2019-10-15T13:42:03Z</dcterms:created>
  <dcterms:modified xsi:type="dcterms:W3CDTF">2019-10-17T02:15:31Z</dcterms:modified>
</cp:coreProperties>
</file>

<file path=docProps/thumbnail.jpeg>
</file>